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58" r:id="rId5"/>
    <p:sldId id="285" r:id="rId6"/>
    <p:sldId id="297" r:id="rId7"/>
    <p:sldId id="259" r:id="rId8"/>
    <p:sldId id="300" r:id="rId9"/>
    <p:sldId id="260" r:id="rId10"/>
    <p:sldId id="264" r:id="rId11"/>
    <p:sldId id="305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301" r:id="rId21"/>
    <p:sldId id="299" r:id="rId22"/>
    <p:sldId id="296" r:id="rId23"/>
    <p:sldId id="303" r:id="rId24"/>
    <p:sldId id="304" r:id="rId25"/>
    <p:sldId id="306" r:id="rId26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C95"/>
    <a:srgbClr val="5894CC"/>
    <a:srgbClr val="9398FF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0"/>
    <p:restoredTop sz="96291"/>
  </p:normalViewPr>
  <p:slideViewPr>
    <p:cSldViewPr snapToGrid="0" snapToObjects="1">
      <p:cViewPr>
        <p:scale>
          <a:sx n="114" d="100"/>
          <a:sy n="114" d="100"/>
        </p:scale>
        <p:origin x="26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 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b="10891"/>
          <a:stretch/>
        </p:blipFill>
        <p:spPr>
          <a:xfrm>
            <a:off x="2331719" y="0"/>
            <a:ext cx="3327209" cy="40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409" b="11152"/>
          <a:stretch/>
        </p:blipFill>
        <p:spPr>
          <a:xfrm>
            <a:off x="2339339" y="4027990"/>
            <a:ext cx="3319589" cy="2822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64631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765313" y="1566955"/>
            <a:ext cx="139217" cy="77428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2-8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36275</TotalTime>
  <Words>244</Words>
  <Application>Microsoft Macintosh PowerPoint</Application>
  <PresentationFormat>Letter Paper (8.5x11 in)</PresentationFormat>
  <Paragraphs>100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110</cp:revision>
  <cp:lastPrinted>2015-08-21T23:39:15Z</cp:lastPrinted>
  <dcterms:created xsi:type="dcterms:W3CDTF">2015-08-07T02:04:10Z</dcterms:created>
  <dcterms:modified xsi:type="dcterms:W3CDTF">2015-09-24T02:45:35Z</dcterms:modified>
</cp:coreProperties>
</file>